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7" r:id="rId74"/>
    <p:sldId id="35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121" d="100"/>
          <a:sy n="121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2T11:48:21.140" v="4752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">
        <pc:chgData name="Zhao Xiong" userId="5eba49e5-2895-4cd9-83e8-b3064fe76704" providerId="ADAL" clId="{D82DBE08-D358-401E-B916-C3CF32898FE7}" dt="2022-09-12T11:48:21.140" v="4752" actId="1076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1T14:54:55.627" v="4638" actId="27636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1T15:40:52.774" v="4716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0:49.611" v="4714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mod">
          <ac:chgData name="Zhao Xiong" userId="5eba49e5-2895-4cd9-83e8-b3064fe76704" providerId="ADAL" clId="{D82DBE08-D358-401E-B916-C3CF32898FE7}" dt="2022-09-11T15:40:51.049" v="4715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 Xiong" userId="5eba49e5-2895-4cd9-83e8-b3064fe76704" providerId="ADAL" clId="{D82DBE08-D358-401E-B916-C3CF32898FE7}" dt="2022-09-11T15:57:48.013" v="4733" actId="20577"/>
          <ac:spMkLst>
            <pc:docMk/>
            <pc:sldMk cId="1776610720" sldId="357"/>
            <ac:spMk id="14" creationId="{869878FC-9E97-4D28-97C5-7E290B752AAE}"/>
          </ac:spMkLst>
        </pc:spChg>
        <pc:spChg chg="mod">
          <ac:chgData name="Zhao Xiong" userId="5eba49e5-2895-4cd9-83e8-b3064fe76704" providerId="ADAL" clId="{D82DBE08-D358-401E-B916-C3CF32898FE7}" dt="2022-09-11T15:40:48.134" v="4713"/>
          <ac:spMkLst>
            <pc:docMk/>
            <pc:sldMk cId="1776610720" sldId="357"/>
            <ac:spMk id="26" creationId="{ECB3A6E7-C813-BFAA-AEFF-B69DD90805A6}"/>
          </ac:spMkLst>
        </pc:spChg>
        <pc:grpChg chg="mod">
          <ac:chgData name="Zhao Xiong" userId="5eba49e5-2895-4cd9-83e8-b3064fe76704" providerId="ADAL" clId="{D82DBE08-D358-401E-B916-C3CF32898FE7}" dt="2022-09-11T14:55:01.139" v="4648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12T11:48:21.140" v="4752" actId="1076"/>
          <ac:picMkLst>
            <pc:docMk/>
            <pc:sldMk cId="1776610720" sldId="357"/>
            <ac:picMk id="7" creationId="{19C41805-C20E-4954-B71C-F39D655CD7CD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738665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(1700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83876" y="2990182"/>
            <a:ext cx="298241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Remove Instance 3+</a:t>
            </a:r>
            <a:endParaRPr lang="en-GB" sz="1200" b="1" dirty="0"/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(2200 Background, 2100 Disease)</a:t>
            </a:r>
            <a:endParaRPr lang="en-GB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394716" y="6251559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395374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353542" y="6251560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(850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543469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41805-C20E-4954-B71C-F39D655C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5" y="857443"/>
            <a:ext cx="2470338" cy="21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5603</Words>
  <Application>Microsoft Office PowerPoint</Application>
  <PresentationFormat>Widescreen</PresentationFormat>
  <Paragraphs>544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2022-09-12T11:48:22Z</dcterms:modified>
</cp:coreProperties>
</file>